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2" r:id="rId2"/>
    <p:sldId id="27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43DF7-F34A-41E1-8A4E-6B433D3A8B1A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1142E-ECA7-4D4B-8E04-E02C4D2F1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611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12C0B-C773-9469-C5DA-43188BAFE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5B722C-A8E5-15F4-CB55-4764F03E9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3BFBA-3972-26CD-DB9F-A35E8557A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DCE27-4593-A341-B067-76705698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65F82-0691-FBFB-A3E2-7B99DD95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88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62710-8208-831E-9B0F-12EC9DCA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04954-9C7F-DB95-E87F-240AAB50C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6DD43-E152-C6B5-492F-84532FEF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7C9EB-DD59-0F98-49E4-078CCDFC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84E0E-A545-46CE-F4FD-17B509CF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81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9C64C5-2610-5DC8-F32C-158C12AF9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41C1E-43D3-4E06-2906-72B4D310D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EB0D2-8B39-13B8-1FDB-4054ACD3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D0E8A-AF70-FA52-3D5B-1A79AA23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E8C45-C0CB-C9E6-A82C-06BCC81E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98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E96E1-3BCB-8B3D-911B-BBB07F43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F665B-2A22-B1F3-E031-FE3061E6F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2A6A3-2C85-D862-71CB-148D085F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60AEE-2247-A076-E1FC-EECD371A8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3C9BE-9BA2-EC08-B7CE-4590AF38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71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CF4A-F854-5151-16D1-1488B514C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C21C4-AD6A-EEC8-D9CB-D8FCB64A5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21891-872B-AB70-F4DC-70FCB5FDE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E394-F141-F446-20AE-C7D7B64D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3DFF-6A88-24F0-5D99-C44DD65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36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B898-ACA7-59A6-20AE-C208D4F5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4D280-BE35-5DBD-C62C-38783E826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DE406-9EE2-A935-313A-97977EF30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9C749-E457-A9E6-F6A2-6A1E374AC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2D99D-BC36-785C-E5BF-26E5D40A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C1AFE-03CE-5992-CD86-E0E2F12B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C5643-0E8C-57E8-81CB-07B75D75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648A4-4478-E8A0-3E1F-81A4C9D4E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B5F3D-E842-EE87-FF9E-AD848071A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7A248-556E-EEB6-F739-D8131A53F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8A3FB7-B99A-2A80-6C9E-3DF565E93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1F1861-4955-9F66-D7AA-5326DC8AE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9F7702-32F5-AA69-95CB-66E1F90E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17A534-C64D-DADA-5443-05105758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10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FBA0D-295D-6907-1E4A-C3EC16ED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B5A01-12B2-BD56-BE69-ADF9D9B0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D0A1E-477A-D723-37AF-127D2668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AFAFD-4BDD-00C2-DAA9-F07DADFE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56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B9E2E1-EBC0-B7BE-4490-194ACB8C3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64B33C-1246-15A6-085B-A88C3639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76500-1BE2-C3C1-54DD-67CD8C73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9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158A8-9AE4-631F-8A7F-A17219D7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836B5-6175-602B-8B8C-BDFE1537C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ECB4A-69AC-3464-35E0-491D930D1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7976D-D5F6-2CAE-3B99-EA8015B2D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A5740-5A15-4BC7-7E44-46A66925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BD17A-6FC2-A456-4B0C-9A51B090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4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0DD66-80E9-E779-935C-0EDF5EA4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D4B3E-54CA-7198-29B2-7E2D64885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C9BD7-1BC4-31A4-2629-A87D42F94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25915-4A51-0623-01B1-832BDF8D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DF72C-DE4A-C63B-7DE5-7ECAADA5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79847-646B-1230-906E-60FCE3A8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64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D3673-6AEF-5339-DE4F-B1D3B162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45839-D8CD-1F7D-D557-0BE70EC9E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55971-1039-E947-3A62-7A93E7461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32E807-0250-44E8-88ED-21AADA0EDF54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7E15D-AADB-720D-8B80-7B8681B08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7505A-5E55-A4E8-EFA5-C62673E70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71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8.png"/><Relationship Id="rId10" Type="http://schemas.openxmlformats.org/officeDocument/2006/relationships/image" Target="../media/image9.png"/><Relationship Id="rId19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726A12-F3F0-4AC8-9232-F591E485DC1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503060"/>
            <a:ext cx="12192000" cy="46934"/>
          </a:xfrm>
          <a:prstGeom prst="line">
            <a:avLst/>
          </a:prstGeom>
          <a:ln w="38100">
            <a:solidFill>
              <a:srgbClr val="00491E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226ED38-6D18-99CD-6E9C-331E80EE840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1111004" y="0"/>
            <a:ext cx="28322" cy="6858000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049EBDD4-5E30-07C8-A460-7CFB53A647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10" y="4083552"/>
            <a:ext cx="8187234" cy="355591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BD0D09A8-6146-4DAF-9A58-658A486FEE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1924"/>
          <a:stretch/>
        </p:blipFill>
        <p:spPr>
          <a:xfrm>
            <a:off x="669895" y="78075"/>
            <a:ext cx="938862" cy="77602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D87A4A-164E-1D52-A02D-CBBC8C307C1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567064" y="4835674"/>
            <a:ext cx="7913725" cy="1279056"/>
            <a:chOff x="2567064" y="4835674"/>
            <a:chExt cx="7913725" cy="1279056"/>
          </a:xfrm>
        </p:grpSpPr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C1C82482-CADD-DCE8-9393-0CE03FC0D5C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75"/>
            <a:stretch/>
          </p:blipFill>
          <p:spPr>
            <a:xfrm>
              <a:off x="6650083" y="4835674"/>
              <a:ext cx="1068563" cy="864736"/>
            </a:xfrm>
            <a:prstGeom prst="rect">
              <a:avLst/>
            </a:prstGeom>
          </p:spPr>
        </p:pic>
        <p:pic>
          <p:nvPicPr>
            <p:cNvPr id="6" name="Picture 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68E1496-08D8-5A49-8125-BB636C0175C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2" r="25972" b="13472"/>
            <a:stretch/>
          </p:blipFill>
          <p:spPr>
            <a:xfrm>
              <a:off x="2765582" y="4840348"/>
              <a:ext cx="480255" cy="864736"/>
            </a:xfrm>
            <a:prstGeom prst="rect">
              <a:avLst/>
            </a:prstGeom>
          </p:spPr>
        </p:pic>
        <p:pic>
          <p:nvPicPr>
            <p:cNvPr id="7" name="Picture 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71CD433A-05CE-C726-599F-8C87B7556C0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71"/>
            <a:stretch/>
          </p:blipFill>
          <p:spPr>
            <a:xfrm>
              <a:off x="3886359" y="4857080"/>
              <a:ext cx="1012233" cy="864736"/>
            </a:xfrm>
            <a:prstGeom prst="rect">
              <a:avLst/>
            </a:prstGeom>
          </p:spPr>
        </p:pic>
        <p:pic>
          <p:nvPicPr>
            <p:cNvPr id="8" name="Picture 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4191A58-99A4-40AB-4451-793C907B950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33"/>
            <a:stretch/>
          </p:blipFill>
          <p:spPr>
            <a:xfrm>
              <a:off x="5383270" y="4837318"/>
              <a:ext cx="997772" cy="864736"/>
            </a:xfrm>
            <a:prstGeom prst="rect">
              <a:avLst/>
            </a:prstGeom>
          </p:spPr>
        </p:pic>
        <p:pic>
          <p:nvPicPr>
            <p:cNvPr id="9" name="Picture 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C2F28C0-C8F3-B7F1-EDCC-D5F6AE6B5C2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89"/>
            <a:stretch/>
          </p:blipFill>
          <p:spPr>
            <a:xfrm>
              <a:off x="8027520" y="4857797"/>
              <a:ext cx="1034235" cy="864736"/>
            </a:xfrm>
            <a:prstGeom prst="rect">
              <a:avLst/>
            </a:prstGeom>
          </p:spPr>
        </p:pic>
        <p:pic>
          <p:nvPicPr>
            <p:cNvPr id="10" name="Picture 9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539D19A8-C529-29D3-46B5-DC4C6D970A1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61"/>
            <a:stretch/>
          </p:blipFill>
          <p:spPr>
            <a:xfrm>
              <a:off x="9376553" y="4857080"/>
              <a:ext cx="1015677" cy="86473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EF9DE2-C15E-305C-1C97-B7D81F143AF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67064" y="5745398"/>
              <a:ext cx="791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35758"/>
                  </a:solidFill>
                  <a:effectLst/>
                  <a:uLnTx/>
                  <a:uFillTx/>
                  <a:latin typeface="Calibri" panose="020F0502020204030204"/>
                </a:rPr>
                <a:t>Bravery          Citizenship          Curiosity          Gratitude          Integrity          Kindness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3575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5411DD8-FDC7-4705-A2F9-918964882CF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27501" y="1577372"/>
            <a:ext cx="7420652" cy="307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rgbClr val="0049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Pre-School | Spring Term</a:t>
            </a:r>
          </a:p>
        </p:txBody>
      </p:sp>
      <p:pic>
        <p:nvPicPr>
          <p:cNvPr id="14" name="Picture 13" descr="A logo with green and white text&#10;&#10;Description automatically generated">
            <a:extLst>
              <a:ext uri="{FF2B5EF4-FFF2-40B4-BE49-F238E27FC236}">
                <a16:creationId xmlns:a16="http://schemas.microsoft.com/office/drawing/2014/main" id="{4AF1AE46-FF2F-E675-4761-F8707B9D2F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50" y="241009"/>
            <a:ext cx="2036154" cy="1173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B6F1ADB-933D-4DF0-8AB8-E1D309FF48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589" y="949015"/>
            <a:ext cx="1079697" cy="143868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294039F-07D8-4878-96B1-0A3B7BEEA3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7419" y="2473418"/>
            <a:ext cx="1040867" cy="13878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DD1436-9139-459F-8C8D-F2F7F8EB41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8095" y="3941370"/>
            <a:ext cx="1041528" cy="13878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AABC629-DE6D-4D5A-B295-0366FE5E85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0779" y="5409322"/>
            <a:ext cx="1023125" cy="136330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DBB3055-D256-4B33-8CC4-5B3BE1FBFB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9618" y="5370760"/>
            <a:ext cx="1082574" cy="14404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2E961D7-D842-4390-A35A-7447347E987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2200" y="949015"/>
            <a:ext cx="1084093" cy="14404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26CBF0A-7369-4322-A39A-F9B810C2F17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9947" y="2467827"/>
            <a:ext cx="1088105" cy="14427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E763EA-5EC7-4F51-A19D-3A4F7997839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36985" y="2542198"/>
            <a:ext cx="1157588" cy="15413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18066B-6FE7-4A23-8009-06CA3D440FF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53141" y="2960906"/>
            <a:ext cx="1157588" cy="11599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7D1016-0506-4E1F-9BCC-6CA0A176308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31300" y="2479286"/>
            <a:ext cx="1409988" cy="16343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418A8B0-1C0F-423D-9387-8CE34862EFB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36909" y="2553321"/>
            <a:ext cx="1520611" cy="15425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71CED1-F680-48ED-914B-6B877A07D23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14486" y="2565647"/>
            <a:ext cx="1234127" cy="15450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9B79AF-1B83-45EA-8FC6-5DDEBE74453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08411" y="2774448"/>
            <a:ext cx="1330190" cy="134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726A12-F3F0-4AC8-9232-F591E485DC1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503060"/>
            <a:ext cx="12192000" cy="46934"/>
          </a:xfrm>
          <a:prstGeom prst="line">
            <a:avLst/>
          </a:prstGeom>
          <a:ln w="38100">
            <a:solidFill>
              <a:srgbClr val="00491E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226ED38-6D18-99CD-6E9C-331E80EE840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1111004" y="0"/>
            <a:ext cx="28322" cy="6858000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049EBDD4-5E30-07C8-A460-7CFB53A647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10" y="4083552"/>
            <a:ext cx="8187234" cy="355591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BD0D09A8-6146-4DAF-9A58-658A486FEE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1924"/>
          <a:stretch/>
        </p:blipFill>
        <p:spPr>
          <a:xfrm>
            <a:off x="669895" y="78075"/>
            <a:ext cx="938862" cy="77602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D87A4A-164E-1D52-A02D-CBBC8C307C1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567064" y="4835674"/>
            <a:ext cx="7913725" cy="1279056"/>
            <a:chOff x="2567064" y="4835674"/>
            <a:chExt cx="7913725" cy="1279056"/>
          </a:xfrm>
        </p:grpSpPr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C1C82482-CADD-DCE8-9393-0CE03FC0D5C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75"/>
            <a:stretch/>
          </p:blipFill>
          <p:spPr>
            <a:xfrm>
              <a:off x="6650083" y="4835674"/>
              <a:ext cx="1068563" cy="864736"/>
            </a:xfrm>
            <a:prstGeom prst="rect">
              <a:avLst/>
            </a:prstGeom>
          </p:spPr>
        </p:pic>
        <p:pic>
          <p:nvPicPr>
            <p:cNvPr id="6" name="Picture 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68E1496-08D8-5A49-8125-BB636C0175C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2" r="25972" b="13472"/>
            <a:stretch/>
          </p:blipFill>
          <p:spPr>
            <a:xfrm>
              <a:off x="2765582" y="4840348"/>
              <a:ext cx="480255" cy="864736"/>
            </a:xfrm>
            <a:prstGeom prst="rect">
              <a:avLst/>
            </a:prstGeom>
          </p:spPr>
        </p:pic>
        <p:pic>
          <p:nvPicPr>
            <p:cNvPr id="7" name="Picture 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71CD433A-05CE-C726-599F-8C87B7556C0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71"/>
            <a:stretch/>
          </p:blipFill>
          <p:spPr>
            <a:xfrm>
              <a:off x="3886359" y="4857080"/>
              <a:ext cx="1012233" cy="864736"/>
            </a:xfrm>
            <a:prstGeom prst="rect">
              <a:avLst/>
            </a:prstGeom>
          </p:spPr>
        </p:pic>
        <p:pic>
          <p:nvPicPr>
            <p:cNvPr id="8" name="Picture 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4191A58-99A4-40AB-4451-793C907B950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33"/>
            <a:stretch/>
          </p:blipFill>
          <p:spPr>
            <a:xfrm>
              <a:off x="5383270" y="4837318"/>
              <a:ext cx="997772" cy="864736"/>
            </a:xfrm>
            <a:prstGeom prst="rect">
              <a:avLst/>
            </a:prstGeom>
          </p:spPr>
        </p:pic>
        <p:pic>
          <p:nvPicPr>
            <p:cNvPr id="9" name="Picture 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C2F28C0-C8F3-B7F1-EDCC-D5F6AE6B5C2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89"/>
            <a:stretch/>
          </p:blipFill>
          <p:spPr>
            <a:xfrm>
              <a:off x="8027520" y="4857797"/>
              <a:ext cx="1034235" cy="864736"/>
            </a:xfrm>
            <a:prstGeom prst="rect">
              <a:avLst/>
            </a:prstGeom>
          </p:spPr>
        </p:pic>
        <p:pic>
          <p:nvPicPr>
            <p:cNvPr id="10" name="Picture 9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539D19A8-C529-29D3-46B5-DC4C6D970A1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61"/>
            <a:stretch/>
          </p:blipFill>
          <p:spPr>
            <a:xfrm>
              <a:off x="9376553" y="4857080"/>
              <a:ext cx="1015677" cy="86473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EF9DE2-C15E-305C-1C97-B7D81F143AF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67064" y="5745398"/>
              <a:ext cx="791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35758"/>
                  </a:solidFill>
                  <a:effectLst/>
                  <a:uLnTx/>
                  <a:uFillTx/>
                  <a:latin typeface="Calibri" panose="020F0502020204030204"/>
                </a:rPr>
                <a:t>Bravery          Citizenship          Curiosity          Gratitude          Integrity          Kindness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3575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5411DD8-FDC7-4705-A2F9-918964882CF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27501" y="1577372"/>
            <a:ext cx="7420652" cy="307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rgbClr val="0049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Pre-School | Spring Term – SUPPORTING BOOKSHELF</a:t>
            </a:r>
          </a:p>
        </p:txBody>
      </p:sp>
      <p:pic>
        <p:nvPicPr>
          <p:cNvPr id="14" name="Picture 13" descr="A logo with green and white text&#10;&#10;Description automatically generated">
            <a:extLst>
              <a:ext uri="{FF2B5EF4-FFF2-40B4-BE49-F238E27FC236}">
                <a16:creationId xmlns:a16="http://schemas.microsoft.com/office/drawing/2014/main" id="{4AF1AE46-FF2F-E675-4761-F8707B9D2F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50" y="241009"/>
            <a:ext cx="2036154" cy="1173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B6F1ADB-933D-4DF0-8AB8-E1D309FF48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589" y="949015"/>
            <a:ext cx="1079697" cy="143868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294039F-07D8-4878-96B1-0A3B7BEEA3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7419" y="2473418"/>
            <a:ext cx="1040867" cy="13878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DD1436-9139-459F-8C8D-F2F7F8EB41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8095" y="3941370"/>
            <a:ext cx="1041528" cy="13878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AABC629-DE6D-4D5A-B295-0366FE5E85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0779" y="5409322"/>
            <a:ext cx="1023125" cy="13633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682966-587C-42B8-AF2E-8C5DAA4C08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8095" y="3941370"/>
            <a:ext cx="1041528" cy="13878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A7E8F6-6AC9-4538-923B-DC81BCFC5E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9618" y="5370760"/>
            <a:ext cx="1082574" cy="14404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D4FBEC-E4A6-463E-A7ED-BFD198E1E80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2200" y="949015"/>
            <a:ext cx="1084093" cy="14404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8DFBCC9-6552-442C-BAA4-9EBC1497898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9947" y="2467827"/>
            <a:ext cx="1088105" cy="14427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A96B66-4A5B-4CE4-AF9A-2289ECB6835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54363" y="3144805"/>
            <a:ext cx="1178306" cy="9527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6512AC-534B-4745-9A6E-43469174BB7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18144" y="2812087"/>
            <a:ext cx="1330251" cy="13034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D0677D0-CE05-4899-A340-C017DE41722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53989" y="2823226"/>
            <a:ext cx="1030506" cy="12795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AD682B-1F16-4E38-B07A-8015FAAFDE3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31259" y="2968033"/>
            <a:ext cx="1413503" cy="11373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5ABEB9-15A3-4B89-90DD-D26CBF7527C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72583" y="2547354"/>
            <a:ext cx="1558676" cy="158117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187B61C-2D25-43DA-864D-664E75F95B4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121174" y="3130766"/>
            <a:ext cx="1251409" cy="98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09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CDD5146DE3A844B93E220FFF3C4A5F" ma:contentTypeVersion="15" ma:contentTypeDescription="Create a new document." ma:contentTypeScope="" ma:versionID="392d03e3a797a34c3c02d96c27a4bbe2">
  <xsd:schema xmlns:xsd="http://www.w3.org/2001/XMLSchema" xmlns:xs="http://www.w3.org/2001/XMLSchema" xmlns:p="http://schemas.microsoft.com/office/2006/metadata/properties" xmlns:ns2="63cb7345-cad6-4f7e-a456-1330b46868d6" xmlns:ns3="2295282d-5767-4896-9c6e-b7e8790f7d60" targetNamespace="http://schemas.microsoft.com/office/2006/metadata/properties" ma:root="true" ma:fieldsID="3cc7ff4a5383600fafdb6737ed03bd66" ns2:_="" ns3:_="">
    <xsd:import namespace="63cb7345-cad6-4f7e-a456-1330b46868d6"/>
    <xsd:import namespace="2295282d-5767-4896-9c6e-b7e8790f7d6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b7345-cad6-4f7e-a456-1330b46868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1edd69d-d766-48bb-aaf0-d15765f447b0}" ma:internalName="TaxCatchAll" ma:showField="CatchAllData" ma:web="63cb7345-cad6-4f7e-a456-1330b46868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5282d-5767-4896-9c6e-b7e8790f7d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4acdba8-d75a-418d-ac50-62076df5af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95282d-5767-4896-9c6e-b7e8790f7d60">
      <Terms xmlns="http://schemas.microsoft.com/office/infopath/2007/PartnerControls"/>
    </lcf76f155ced4ddcb4097134ff3c332f>
    <TaxCatchAll xmlns="63cb7345-cad6-4f7e-a456-1330b46868d6" xsi:nil="true"/>
  </documentManagement>
</p:properties>
</file>

<file path=customXml/itemProps1.xml><?xml version="1.0" encoding="utf-8"?>
<ds:datastoreItem xmlns:ds="http://schemas.openxmlformats.org/officeDocument/2006/customXml" ds:itemID="{8AFCA60C-1C8F-4FCA-BC8F-B7B013B179F4}"/>
</file>

<file path=customXml/itemProps2.xml><?xml version="1.0" encoding="utf-8"?>
<ds:datastoreItem xmlns:ds="http://schemas.openxmlformats.org/officeDocument/2006/customXml" ds:itemID="{6A1DA188-89C8-4388-8E85-AC55DBC15F42}"/>
</file>

<file path=customXml/itemProps3.xml><?xml version="1.0" encoding="utf-8"?>
<ds:datastoreItem xmlns:ds="http://schemas.openxmlformats.org/officeDocument/2006/customXml" ds:itemID="{B7AD0D2D-A803-4D3A-A776-10C9DC50A337}"/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23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Thompson</dc:creator>
  <cp:lastModifiedBy>S Stevenson</cp:lastModifiedBy>
  <cp:revision>26</cp:revision>
  <dcterms:created xsi:type="dcterms:W3CDTF">2024-07-17T19:07:57Z</dcterms:created>
  <dcterms:modified xsi:type="dcterms:W3CDTF">2024-12-03T16:22:07Z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0x01010065CDD5146DE3A844B93E220FFF3C4A5F</vt:lpwstr>
  </property>
</Properties>
</file>